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0.4425087108013937</c:v>
                </c:pt>
                <c:pt idx="1">
                  <c:v>0.55749128919860613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0.4425087108013937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6.6218103662266259</c:v>
                </c:pt>
                <c:pt idx="1">
                  <c:v>7.8130607801902556</c:v>
                </c:pt>
                <c:pt idx="2">
                  <c:v>7.2664253217787804</c:v>
                </c:pt>
                <c:pt idx="3">
                  <c:v>8.5767569406570701</c:v>
                </c:pt>
                <c:pt idx="4">
                  <c:v>7.8623115657360696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7.0770804895995223</c:v>
                </c:pt>
                <c:pt idx="2">
                  <c:v>6.5441704220939876</c:v>
                </c:pt>
                <c:pt idx="3">
                  <c:v>7.8925066566075044</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8A-4386-A399-430AF6F068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8A-4386-A399-430AF6F068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0.6097808006005252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0.23592983105470555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2.463073834094434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0.23592983105470733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0.42529402944493366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7.0304797081266823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0.60255129213370218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0.1831079355503622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1.9116207681451218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0.1831079355503622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0.45005682760959864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6.4073915340829837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7.1751750290844356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D5-46E4-98B9-73CE3264A7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D5-46E4-98B9-73CE3264A7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4B-4D3F-A549-6C4D65BD35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4B-4D3F-A549-6C4D65BD35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0.28111733201511857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0.37994329541544047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0.10592535010591497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1.1058455687728355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0.10592535010591497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0.37994329541544136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0.23617639278097524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6.9998404708784214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0.52177631739127062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0.42321700166548926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0.1179897358714399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1.2317960379044726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0.11798973587144079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0.42321700166549014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0.19467234753834362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7.8130607801902556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0.77358248197418433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0.52871341999300903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0.14740134855444254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1.5388490853897032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0.14740134855444254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0.27604707134219009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6.7126238361846324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5.7502454589767584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8.3709338432884532</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57-4F8B-92B6-188E49BD97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57-4F8B-92B6-188E49BD97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08-4CF6-A86A-66257DD4B7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08-4CF6-A86A-66257DD4B7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0.70209835965305523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0.68719767537873366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0.19158557404433374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2.0001261066013338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0.19158557404433374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0.68719767537873366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0.2990741872018372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5.7502454589767584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0.34142025395151299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0.82396971981944578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0.22971659745466511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2.3982085602248002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0.22971659745466422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0.67791256017100388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6.6173576353936854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8.5740476456490278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32-4F5E-A3C4-818FC70D59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32-4F5E-A3C4-818FC70D59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E6-41E5-9B62-6A9778B461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E6-41E5-9B62-6A9778B461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0.12753494317505787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0.3635598447508066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0.1013577665519092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1.0581606470034357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0.10135776655190831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0.3635598447508066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9.523696688166261E-2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8.5740476456490278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8.4261368079152383</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DE-4DA6-A567-E867A1FE14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DE-4DA6-A567-E867A1FE14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75-4C92-902B-F51D6D00EB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75-4C92-902B-F51D6D00EB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2D-415F-A451-AFBC5AD77E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2D-415F-A451-AFBC5AD77E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0.41896557005062895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0.32789621184170326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9.1415012336928392E-2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0.95435970908781798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9.141501233692928E-2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0.32789621184170237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0.19215325653650694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8.4261368079152383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8.8103719773370006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B7-4639-A3B6-BB20B227A9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B7-4639-A3B6-BB20B227A9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73-4303-9A0E-1CEEA2A4FA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73-4303-9A0E-1CEEA2A4FA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1.165226986064547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0.28369193263804071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7.9091189789386007E-2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0.82570075690202316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7.9091189789386007E-2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0.25117009890344022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9.372211014224197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0.47447127144878731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0.26126478185173418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7.2838667827340942E-2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0.76042531812867153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7.2838667827340942E-2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0.26126478185173418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5.0050372769545604E-2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8.9444437782331683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0.30575840558475775</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0.31773575822488542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8.8582353833454697E-2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0.92478715775066433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8.8582353833455585E-2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0.2504935985482728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8.1144611395536401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8.4677086281636029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DB-41D3-9775-CD626A5FF7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DB-41D3-9775-CD626A5FF7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F-4F54-972F-B9C98BFF3F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F-4F54-972F-B9C98BFF3F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1-4EFD-9211-6825D2AE85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21-4EFD-9211-6825D2AE85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0.19081326167997492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0.3813669036486278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0.10632224143768365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1.1099890577495728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0.10632224143768276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0.35208426467159271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8.153739014805824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0.34039436584422145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0.33338009820494729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9.2943878854581996E-2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0.97032085778453947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9.2943878854581996E-2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0.33338009820494818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0.14366909603033307</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8.7816782415213819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8.3544055770057142</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03-4CD3-A2F0-21FA78821C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03-4CD3-A2F0-21FA78821C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99-469D-9F47-A74E4E7D98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99-469D-9F47-A74E4E7D98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0.68053763954313151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0.56036338472063019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0.15622512208872141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1.6309680243687055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0.1562251220887223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0.5603633847206293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0.77851238098883435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7.9982618763579634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0.19558022242387274</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0.1746623434156227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4.8694555476732404E-2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0.5083642238941195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4.8694555476732404E-2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0.1746623434156227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0.49144331942668629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8.9561487738431786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0.19212575449429004</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0.25858132631943764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7.2090540487861787E-2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0.75261497525594301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7.2090540487861787E-2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0.25858132631943853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0.90596265076976579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8.1088060808160023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8.0846322903523049</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0.24211068916335687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0.36776822174986101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0.10253103059520541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1.0704093565142614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0.10253103059520541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0.36776822174986101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2.9795227485090336E-2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8.9270414569253038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8C-4422-8F7A-3BD3AB09DF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8C-4422-8F7A-3BD3AB09DF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32-4F57-B879-C2DBFA2054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32-4F57-B879-C2DBFA2054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9.8522035450725021E-2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0.37055854368200158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0.10330895148797214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1.0785307398399837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0.10330895148797303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0.37055854368200158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0.74931346521047715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7.4215658532308533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1.1729881473206056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0.5042021822683358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0.14056779873571035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1.4675077985449683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0.14056779873570946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0.50420218226833846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8.6576987969781527E-2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8.7476987274737557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0.41754721889077651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0.3205697749034595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8.9372456494841046E-2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0.93303571700581145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8.9372456494841046E-2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0.3205697749034595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0.14460472453822604</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9.6291111057365022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8.7670279019951955</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DF-4074-ACB6-54932DD380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DF-4074-ACB6-54932DD380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12-46D3-8083-36B30BB079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12-46D3-8083-36B30BB079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0.39821068109828683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0.30069383831897767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8.3831193978044283E-2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0.87518572554030616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8.3831193978042506E-2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0.30069383831897767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0.3345899114047004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8.3921003994226862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0.39168648938695938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0.22102139046875635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6.161911119052732E-2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0.64329474477667503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6.161911119052732E-2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0.22102139046875635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0.16697623955088936</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9.0336227866318861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0.31067899083598149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0.27528400576955292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7.6747122640536958E-2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0.80122902971990229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7.6747122640536958E-2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0.27528400576955292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0.43908301500450442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9.3366258415488215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0.2717089833508668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0.22891678198743648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6.3820287315834889E-2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0.66627471002415461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6.3820287315834889E-2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0.22891678198743648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0.18236513046074698</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8.997594161526413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0.1044773588923098</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0.27209342347119669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7.5857612150226572E-2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0.79194266688888248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7.5857612150226572E-2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0.27209342347119758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0.20012654336097313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8.6447942603998023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8.6818582432061913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12-4718-B97B-1A44DA2DDA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12-4718-B97B-1A44DA2DDA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C1-440D-BEFB-7753F460E2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C1-440D-BEFB-7753F460E2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3.2486941457412932E-2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0.3256689408343254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9.0794065832322524E-2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0.94787711601752633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9.0794065832321635E-2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0.32566894083432629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0.24127095891920902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8.6818582432061913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0.38784649892266199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0.36884981814394902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0.10283257158329384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1.0735574014831686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0.10283257158329384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0.3688498181439499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0.44876937036793052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8.7840278880356095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1.0355352073393398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0.248317214579858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6.9228982874765421E-2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0.72274072133025768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6.9228982874765421E-2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0.248317214579858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7.8839439435316905E-2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9.4969431325941187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5.8844957799021103E-2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0.61262919227795276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0.17079643846903547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1.7830904920711586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0.17079643846903547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0.61262919227795276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0.58549195171898027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7.2664253217787804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0.49402085799505224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0.16777057793475825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1.7515009390490581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0.1677705779347578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0.60177574292223746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1.3503046418421434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6.6218103662266259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0.15463854933585264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0.38731738684443506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0.10798119166373255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1.1273082618348704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0.10798119166373255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0.38731738684443506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0.43270956731878307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8.5767569406570701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0.90365448504983392</c:v>
                </c:pt>
                <c:pt idx="1">
                  <c:v>5.3156146179402002E-2</c:v>
                </c:pt>
                <c:pt idx="2">
                  <c:v>1.32890365448505E-2</c:v>
                </c:pt>
                <c:pt idx="3">
                  <c:v>1.32890365448505E-2</c:v>
                </c:pt>
                <c:pt idx="4">
                  <c:v>3.3222591362126251E-3</c:v>
                </c:pt>
                <c:pt idx="5">
                  <c:v>1.32890365448505E-2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6.3483986177209992</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2E-4C3A-B221-50724BAF16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2E-4C3A-B221-50724BAF16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65-4742-A979-E9CBD57626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65-4742-A979-E9CBD57626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0.64852424086750471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0.70107028951724004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0.19545315514718986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2.04050310247802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0.19545315514718986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0.70107028951724004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0.12827039086809755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6.5367703173442413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0.8330774078927119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0.48559872634060142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0.13538129431227919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1.4133614310480747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0.1353812943122783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0.48559872634060142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0.42414075816862074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8.03823997976796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0.67773343996296997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0.53831801767640997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0.15007903857955096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1.5668037878839804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0.15007903857955185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0.53831801767640819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0.25287602319412805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7.9006177365900614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0.21107073074420635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0.68291475452332984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0.19039152773121693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1.9876604331534775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0.19039152773121693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0.68291475452333028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1.6798025960645857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5.8731118280471204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0.11271065661438717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0.661899167042588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0.18453253906517109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1.9264934259417159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0.18453253906517109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0.66189916704258778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0.96771533902191198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3.3932532268556108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0.18877661188306849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0.10578860408533419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1.1044179597939312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0.10578860408533508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0.37945280155687122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0.49920025444393445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8.2724976124987979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9.393982641694576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0.59800664451827257</c:v>
                </c:pt>
                <c:pt idx="1">
                  <c:v>0.4019933554817276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A5-4349-BCFA-DB67070644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A5-4349-BCFA-DB67070644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A4-4F42-B3D6-5A4B63F8BE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A4-4F42-B3D6-5A4B63F8BE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0.33288423437767278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8.489439565503254E-2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2.3667922793469742E-2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0.24708974307893783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2.3667922793469742E-2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8.489439565503254E-2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2.5008117118790807E-2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9.7831213362698168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0.31227635208289772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8.8056531023026352E-2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0.91929764249968215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8.8056531023026352E-2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0.27458541364176448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8.7237904545821205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8.6270192763301168E-2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0.11798966350556839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3.2894636032571256E-2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0.33906886220877297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9.6750361342317923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6.4473997108087078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47-4873-81C8-E5F07F4645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47-4873-81C8-E5F07F4645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A9-47EB-8A13-94B278FC6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A9-47EB-8A13-94B278FC6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0.39160932948065841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0.69387504807146794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0.19344717562751912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2.0195609619926675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0.19344717562751779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0.69387504807146883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0.60499935949790551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2.678193580340162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0.18183996972067895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0.19659295653778042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2.0524024666604808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5.2207994497100785E-2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8.117222518671662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0.47176079734219256</c:v>
                </c:pt>
                <c:pt idx="1">
                  <c:v>0.26910299003322263</c:v>
                </c:pt>
                <c:pt idx="2">
                  <c:v>0.25913621262458469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0.55999267139702358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0.54759566701076512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0.15266557784938328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1.5938068894752497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0.15266557784938328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0.45200131903088447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8.520156239124816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0.92663357369477239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0.26023644723494765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2.7168314451658571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0.26023644723494765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0.93344127020384615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0.45881940242799146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6.0977947346030357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0.13802012021950816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0.32331972078668958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9.0139120847044119E-2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0.94103958365125173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9.0139120847045007E-2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0.32331972078668869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0.17845569494091507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7.5587580059394543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0.52783437332773531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0.57921613798851901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0.1614811287467095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1.6858399852955772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0.16148112874670861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0.5792161379885199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0.21730102432364085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5.7122731861731166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3.8706828182970554E-2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0.37165775437546955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0.10361540321103391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1.081730052182607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0.10361540321103391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0.37165775437546955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0.47653922048074548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8.2318349369705217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8.8938299850796572</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F4-4045-9959-267BA2EF56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F4-4045-9959-267BA2EF56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F9-4505-B784-259C14888B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F9-4505-B784-259C14888B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0.33239040766559302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0.27638578363960331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7.7054290073236054E-2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0.80443581396921005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7.7054290073235165E-2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0.2763857836396042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0.45254792956446366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8.8090289070437819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0.28869035521477748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0.24236474416997389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6.7569478628289659E-2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0.70541573335060193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6.7569478628289659E-2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0.18342665676977887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9.2389841980797023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0.45514950166112955</c:v>
                </c:pt>
                <c:pt idx="1">
                  <c:v>0.53488372093023251</c:v>
                </c:pt>
                <c:pt idx="2">
                  <c:v>0</c:v>
                </c:pt>
                <c:pt idx="3">
                  <c:v>9.9667774086378731E-3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0.25574338435562982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0.37007547670884566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0.10317427602751916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1.0771247472138974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0.10317427602751827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0.37007547670884655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0.25182800242142989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8.633476850115489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8.696054506411512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20-4D94-8C02-1143F2E37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20-4D94-8C02-1143F2E37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5A-480E-839F-B51681CFA7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5A-480E-839F-B51681CFA7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0.13042638147766539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0.30633200719529796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8.5403073306846267E-2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0.89159592185934855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8.5403073306846267E-2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0.30633200719529796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0.32110525450319827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8.4874338210817513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0.27300802758148812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0.20095242021350224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5.6024032329537121E-2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0.58488291834257211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5.6024032329537121E-2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0.20095242021350224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0.13947666767944789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9.1818446438436734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6.0918653368506881E-3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0.25379038040640545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7.0754860586939472E-2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0.73867066732345066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7.0754860586939472E-2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0.25379038040640545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0.26200157747161512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8.685691200076068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1.7919214519229758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0.37049018837255243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0.10328989453875792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1.0783317880043581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0.10328989453875614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0.37049018837255332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0.26880035492093235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8.4292483606445536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8.3738304196164588</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4A-4D77-98C6-480A9F78F6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4A-4D77-98C6-480A9F78F6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4</c:v>
                </c:pt>
                <c:pt idx="3">
                  <c:v>71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39-44F8-A668-FED816A39C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39-44F8-A668-FED816A39C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0.2292475734052335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0.30586312187787712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8.5272351585982342E-2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0.89023120571146919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8.5272351585981454E-2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0.3058631218778789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1.0670749031282512E-2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8.3325715370346973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0.66013293775476178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0.30197367588174995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8.4188003121806076E-2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0.87891076218292596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8.4188003121806076E-2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0.30197367588175084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0.49075177436919404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7.7540609461590257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0.72942287453440002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0.34346144206911244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9.5754482150481657E-2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0.99966315589581711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9.5754482150482545E-2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0.34346144206911156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0.20070855942498689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8.3062481434574913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0.80039315839063541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0.28547213533030202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7.9587496990258799E-2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0.83088213339296146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7.9587496990258799E-2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0.28547213533030202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0.24569178979285056</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8.5540181294263604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0.43286170944738345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0.2398508527209291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6.6868624487469219E-2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0.69809891593904183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6.6868624487469219E-2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0.2398508527209291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0.29625905426527588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8.7202098796315184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0.77961846330034934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0.35404452628978866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9.8704966906502989E-2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1.0304657965282518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9.8704966906502989E-2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0.35404452628979044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0.35001750266258114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8.5758738819896578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9.8928638708077443E-2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0.66955747987589742</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0.18666761942552323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1.9487833608166838</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0.18666761942552412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0.17533620208335776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8.4828373732519946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8.0569489444154652</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A7-4354-BB7B-0868AB56E5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A7-4354-BB7B-0868AB56E5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5.7122731861731166</c:v>
                </c:pt>
                <c:pt idx="1">
                  <c:v>5.7502454589767584</c:v>
                </c:pt>
                <c:pt idx="2">
                  <c:v>8.117222518671662</c:v>
                </c:pt>
                <c:pt idx="3">
                  <c:v>2.678193580340162</c:v>
                </c:pt>
                <c:pt idx="4">
                  <c:v>6.5367703173442413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6.4598193756752407</c:v>
                </c:pt>
                <c:pt idx="2">
                  <c:v>8.6864883996386659</c:v>
                </c:pt>
                <c:pt idx="3">
                  <c:v>3.2042575743585351</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88-4A0A-819E-EA831AE3F5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88-4A0A-819E-EA831AE3F5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0.6429325340449461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0.33329013735897384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9.2918798443318629E-2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0.97005902186300919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9.2918798443319517E-2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0.33329013735897384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0.49140208673228791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8.7479604035248197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0.44450353901104833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0.2138730104869353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5.9626196296642675E-2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0.62248899712383121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5.9626196296642675E-2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0.2138730104869353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5.243790994649622E-2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9.3546383848709436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1.1612650888616498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0.49297511423642959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0.13743777610787955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1.434830808101383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0.13743777610787955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0.49297511423642959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0.3334536744268366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7.8623115657360696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0.37810145885858804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0.79155175752283702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0.22067871194010635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2.3038543226663997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0.22067871194010635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0.79155175752283746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0.33892265040206659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6.2628854235300251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8.5037774687345387</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D5-4AED-B405-5F67901866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D5-4AED-B405-5F67901866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24-446B-8F68-EC4257BACF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24-446B-8F68-EC4257BACF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0.11875161616042895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0.19387388510642012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5.405058966453602E-2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0.56428045798593018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5.405058966453602E-2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0.19387388510642012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4.0006198456303821E-2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9.342515170328781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0.32057896446655221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0.10851366140681762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1.1328671701161035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0.10851366140681762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0.3892273008423075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0.63762562433466385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7.4835523014278067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7.0304797081266823</c:v>
                </c:pt>
                <c:pt idx="1">
                  <c:v>5.8731118280471204</c:v>
                </c:pt>
                <c:pt idx="2">
                  <c:v>6.4058344851073876</c:v>
                </c:pt>
                <c:pt idx="3">
                  <c:v>6.0977947346030357</c:v>
                </c:pt>
                <c:pt idx="4">
                  <c:v>8.7476987274737557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5.0366359906505567</c:v>
                </c:pt>
                <c:pt idx="2">
                  <c:v>5.8851012688846627</c:v>
                </c:pt>
                <c:pt idx="3">
                  <c:v>5.6332485655474924</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0.63063687835698712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0.29473134731475703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8.216889606478528E-2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0.85783157207733396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8.2168896064786168E-2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0.29473134731475525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0.30737515881033772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8.2888060199923892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7.9075913226134276E-3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0.32929732992986072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9.1805633584410629E-2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0.95843773927761688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9.1805633584410629E-2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0.3292973299298616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0.28426694446218015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8.3873426772414135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4.6700690491672248E-2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0.37565154566825765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0.10472884236377933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1.0933541983565886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0.10472884236377844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0.37565154566825854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0.26002370955873566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8.0483028160655632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0.4074796474276372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0.20468928368024919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5.7065841925309613E-2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0.59575926214354524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5.7065841925309613E-2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0.20468928368024919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0.10263944814865233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9.3550305157394291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0.26697645019973049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0.27639683296907158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7.7057370543681003E-2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0.80446797364192335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7.7057370543681003E-2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0.27639683296907158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0.24737333615872181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8.620892780346388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8.3806246286702031</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B0-4337-9B7A-26B345DCB0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B0-4337-9B7A-26B345DCB0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43-4301-8E6C-5E73197D9A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43-4301-8E6C-5E73197D9A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0.12833708287588053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0.1890083464142176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5.2694113854474978E-2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0.55011904372388187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5.2694113854474978E-2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0.1890083464142176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5.9073883710606623E-2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9.5713497791229383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0.20463969220183031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0.24037170510274564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6.7013834237352299E-2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0.6996148850464472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6.7013834237352299E-2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0.18981514118082998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9.1646896217802833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6.7126238361846324</c:v>
                </c:pt>
                <c:pt idx="1">
                  <c:v>9.6750361342317923</c:v>
                </c:pt>
                <c:pt idx="2">
                  <c:v>8.1144611395536401</c:v>
                </c:pt>
                <c:pt idx="3">
                  <c:v>8.7237904545821205</c:v>
                </c:pt>
                <c:pt idx="4">
                  <c:v>7.4835523014278067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9.8326387953851881</c:v>
                </c:pt>
                <c:pt idx="2">
                  <c:v>8.228209355031975</c:v>
                </c:pt>
                <c:pt idx="3">
                  <c:v>8.835749239548063</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1.0044076896655247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0.32162735864210967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3.3577438167053932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0.32162735864211012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0.90805331870712713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6.4058344851073876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0.40956594396801993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0.38586668936897262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0.10757674805375217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1.1230859281492194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0.10757674805375217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0.27058654903319379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9.0623570933982105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0.53871312849981479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0.16422318640353062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1.7144666766974188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0.16422318640352884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0.35646589977978493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8.1854108957655907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6.2284177282317961</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64-4856-AF27-813D148D9F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64-4856-AF27-813D148D9F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48-457B-BE1C-69BF01821E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48-457B-BE1C-69BF01821E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0.33653005431762084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0.24134800571513981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2.5196388058701782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0.24134800571513981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0.86569038045817237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0.40620524142670966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5.5216059951674801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0.69682258649945439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0.50824493667515469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0.14169488843857181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1.4792744545180092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0.14169488843857181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0.50824493667515469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0.37791401017199266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6.9352294612961121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6.7189356211048326</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CB-4F58-B704-23FAF63692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CB-4F58-B704-23FAF63692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548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REF | Royal Cornwall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821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REF | Royal Cornwall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260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REF | Royal Cornwall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Royal Cornwall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5944715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9302386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026427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114982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Cornwall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33182669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4784762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0998865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7218953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Cornwall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85865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0697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95BB521-2538-B521-66FB-95D059627D0D}"/>
              </a:ext>
            </a:extLst>
          </p:cNvPr>
          <p:cNvGraphicFramePr/>
          <p:nvPr>
            <p:extLst>
              <p:ext uri="{D42A27DB-BD31-4B8C-83A1-F6EECF244321}">
                <p14:modId xmlns:p14="http://schemas.microsoft.com/office/powerpoint/2010/main" val="314039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03D9181-5356-0400-7231-3BB82DEDD5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4792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6139109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4730627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1026779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03991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63696117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21089228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9232884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2266981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4561519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22912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53B0A29-23BD-C056-5D3B-DBE6FD6E51BE}"/>
              </a:ext>
            </a:extLst>
          </p:cNvPr>
          <p:cNvGraphicFramePr/>
          <p:nvPr>
            <p:extLst>
              <p:ext uri="{D42A27DB-BD31-4B8C-83A1-F6EECF244321}">
                <p14:modId xmlns:p14="http://schemas.microsoft.com/office/powerpoint/2010/main" val="14866858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983FF5C-6043-B8D1-F978-5A81EE156D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3211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64252609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01367648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31393928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57290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29877697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441097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28699140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861724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71643309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1906488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755105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5902D7-1867-91EA-C4C3-B6CC8D4838F5}"/>
              </a:ext>
            </a:extLst>
          </p:cNvPr>
          <p:cNvGraphicFramePr/>
          <p:nvPr>
            <p:extLst>
              <p:ext uri="{D42A27DB-BD31-4B8C-83A1-F6EECF244321}">
                <p14:modId xmlns:p14="http://schemas.microsoft.com/office/powerpoint/2010/main" val="3122077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F8A80616-7691-2B8C-B7A1-0274989A52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2126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48023310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09651680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40046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0656121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685745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8441490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28D02C4-F5D6-9481-AD46-4828ADB983AD}"/>
              </a:ext>
            </a:extLst>
          </p:cNvPr>
          <p:cNvGraphicFramePr/>
          <p:nvPr>
            <p:extLst>
              <p:ext uri="{D42A27DB-BD31-4B8C-83A1-F6EECF244321}">
                <p14:modId xmlns:p14="http://schemas.microsoft.com/office/powerpoint/2010/main" val="40625712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10442BE-5025-40AD-DBCE-367915E46D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72945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19525440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69899231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77441045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26936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4667258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90313263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649343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28255786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08252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25843568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9925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3252020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9B91435-4E62-23BF-D4DF-DEE1653821AD}"/>
              </a:ext>
            </a:extLst>
          </p:cNvPr>
          <p:cNvGraphicFramePr/>
          <p:nvPr>
            <p:extLst>
              <p:ext uri="{D42A27DB-BD31-4B8C-83A1-F6EECF244321}">
                <p14:modId xmlns:p14="http://schemas.microsoft.com/office/powerpoint/2010/main" val="724388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3CADF03-2C27-E97A-1D56-B33B3DB066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5490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22453388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6385071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23193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75805602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687320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709427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244DFDC-FE2C-B158-7C8A-C61206BE0025}"/>
              </a:ext>
            </a:extLst>
          </p:cNvPr>
          <p:cNvGraphicFramePr/>
          <p:nvPr>
            <p:extLst>
              <p:ext uri="{D42A27DB-BD31-4B8C-83A1-F6EECF244321}">
                <p14:modId xmlns:p14="http://schemas.microsoft.com/office/powerpoint/2010/main" val="31433949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34A7CFA-6F89-34DD-CAB5-44382A85A6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3435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68394217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078813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939969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88472082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41999366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891434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208147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C899B84-99C4-46C4-F39E-60A889D46428}"/>
              </a:ext>
            </a:extLst>
          </p:cNvPr>
          <p:cNvGraphicFramePr/>
          <p:nvPr>
            <p:extLst>
              <p:ext uri="{D42A27DB-BD31-4B8C-83A1-F6EECF244321}">
                <p14:modId xmlns:p14="http://schemas.microsoft.com/office/powerpoint/2010/main" val="3351492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FAEF4E2-085A-B5C9-C27C-B4A8D83A1A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95768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08831151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2736311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83310126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03823304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07999389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34061413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849030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84031217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68627746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375472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12054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531977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878FC9-295D-6ABE-C2C8-43EBB6A50250}"/>
              </a:ext>
            </a:extLst>
          </p:cNvPr>
          <p:cNvGraphicFramePr/>
          <p:nvPr>
            <p:extLst>
              <p:ext uri="{D42A27DB-BD31-4B8C-83A1-F6EECF244321}">
                <p14:modId xmlns:p14="http://schemas.microsoft.com/office/powerpoint/2010/main" val="4181626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24033D-EEEE-CCD9-7A64-9818B3A49E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1837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0215085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6072475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8371418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19756866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364023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7218383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038206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3BD07B-27A5-8C4B-A22E-ADD032FEEDC1}"/>
              </a:ext>
            </a:extLst>
          </p:cNvPr>
          <p:cNvGraphicFramePr/>
          <p:nvPr>
            <p:extLst>
              <p:ext uri="{D42A27DB-BD31-4B8C-83A1-F6EECF244321}">
                <p14:modId xmlns:p14="http://schemas.microsoft.com/office/powerpoint/2010/main" val="8528032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4D200F-FD9E-023E-45F6-77514DDC7E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4013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63291697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7997750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06979787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10621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08713994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58106946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169216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83118198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76049184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3496312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6811314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9E75CC-EDE0-03A4-9225-2F0BC1E39A3A}"/>
              </a:ext>
            </a:extLst>
          </p:cNvPr>
          <p:cNvGraphicFramePr/>
          <p:nvPr>
            <p:extLst>
              <p:ext uri="{D42A27DB-BD31-4B8C-83A1-F6EECF244321}">
                <p14:modId xmlns:p14="http://schemas.microsoft.com/office/powerpoint/2010/main" val="34373798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C786D0-2CF7-28FA-4965-067A1E6E35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908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68048238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42816460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859621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28287727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23257647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8139487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44456898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913134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064198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B5A309-AC28-53EE-0214-41EF74A17195}"/>
              </a:ext>
            </a:extLst>
          </p:cNvPr>
          <p:cNvGraphicFramePr/>
          <p:nvPr>
            <p:extLst>
              <p:ext uri="{D42A27DB-BD31-4B8C-83A1-F6EECF244321}">
                <p14:modId xmlns:p14="http://schemas.microsoft.com/office/powerpoint/2010/main" val="3765392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A4EF3A-442E-6B39-705A-A2563F2D10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81738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7246406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25832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9441745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7895405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849325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693368E-1A58-382D-485D-2BBAB834B415}"/>
              </a:ext>
            </a:extLst>
          </p:cNvPr>
          <p:cNvGraphicFramePr/>
          <p:nvPr>
            <p:extLst>
              <p:ext uri="{D42A27DB-BD31-4B8C-83A1-F6EECF244321}">
                <p14:modId xmlns:p14="http://schemas.microsoft.com/office/powerpoint/2010/main" val="27762532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DFB802-E228-2349-4A6B-BF5874CE04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52640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79654022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6814291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01117337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54864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149711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D428F4-1951-EE23-3FE4-AC00FBB20FB5}"/>
              </a:ext>
            </a:extLst>
          </p:cNvPr>
          <p:cNvGraphicFramePr/>
          <p:nvPr>
            <p:extLst>
              <p:ext uri="{D42A27DB-BD31-4B8C-83A1-F6EECF244321}">
                <p14:modId xmlns:p14="http://schemas.microsoft.com/office/powerpoint/2010/main" val="39909316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9E5FE3-9908-77B7-D579-BE952A854B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56283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3025574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8007242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74553638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7563811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465784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0373386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5541E8-C762-6CFD-5ABE-0D8CDE681A55}"/>
              </a:ext>
            </a:extLst>
          </p:cNvPr>
          <p:cNvGraphicFramePr/>
          <p:nvPr>
            <p:extLst>
              <p:ext uri="{D42A27DB-BD31-4B8C-83A1-F6EECF244321}">
                <p14:modId xmlns:p14="http://schemas.microsoft.com/office/powerpoint/2010/main" val="34553279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E58A67-B8D8-5348-4155-40D8B8A36A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9151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64302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3631606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813487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69158223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663238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412672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85386D-6C42-B08B-CD88-7A51D5C4F27C}"/>
              </a:ext>
            </a:extLst>
          </p:cNvPr>
          <p:cNvGraphicFramePr/>
          <p:nvPr>
            <p:extLst>
              <p:ext uri="{D42A27DB-BD31-4B8C-83A1-F6EECF244321}">
                <p14:modId xmlns:p14="http://schemas.microsoft.com/office/powerpoint/2010/main" val="39402665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D38EB1-E657-6675-0ACC-EC1BC25A65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3075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97846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2859495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1656387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7463784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D1CF30-2103-6E22-3951-B04CC7020093}"/>
              </a:ext>
            </a:extLst>
          </p:cNvPr>
          <p:cNvGraphicFramePr/>
          <p:nvPr>
            <p:extLst>
              <p:ext uri="{D42A27DB-BD31-4B8C-83A1-F6EECF244321}">
                <p14:modId xmlns:p14="http://schemas.microsoft.com/office/powerpoint/2010/main" val="2136343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9CF8F9-AC9F-D072-89A8-3C5BFEF80F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1656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224344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5023292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3920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9132663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CB64BE-C941-AE07-DEB4-0B79B4F0A9B4}"/>
              </a:ext>
            </a:extLst>
          </p:cNvPr>
          <p:cNvGraphicFramePr/>
          <p:nvPr>
            <p:extLst>
              <p:ext uri="{D42A27DB-BD31-4B8C-83A1-F6EECF244321}">
                <p14:modId xmlns:p14="http://schemas.microsoft.com/office/powerpoint/2010/main" val="2448421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914EE90-0884-DF27-3F36-63ECC545A7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19388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2126053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848221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78400021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97778100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7134427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00121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FE2847-2CBA-5920-8F95-8DD02F2F622A}"/>
              </a:ext>
            </a:extLst>
          </p:cNvPr>
          <p:cNvGraphicFramePr/>
          <p:nvPr>
            <p:extLst>
              <p:ext uri="{D42A27DB-BD31-4B8C-83A1-F6EECF244321}">
                <p14:modId xmlns:p14="http://schemas.microsoft.com/office/powerpoint/2010/main" val="23487931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B97965-A40A-C8E1-543A-5F1BD748A6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69520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87613434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734649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01411323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8682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512150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A359DE-EC24-FE5D-F8C0-9E6D6119EA28}"/>
              </a:ext>
            </a:extLst>
          </p:cNvPr>
          <p:cNvGraphicFramePr/>
          <p:nvPr>
            <p:extLst>
              <p:ext uri="{D42A27DB-BD31-4B8C-83A1-F6EECF244321}">
                <p14:modId xmlns:p14="http://schemas.microsoft.com/office/powerpoint/2010/main" val="19116849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48A162-596C-DDC6-6FE2-11FFAF9BE0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38386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3010395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67700084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57450178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374596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7714576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8195198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3EF9CDF-0AE7-6E1F-1B91-907818020110}"/>
              </a:ext>
            </a:extLst>
          </p:cNvPr>
          <p:cNvGraphicFramePr/>
          <p:nvPr>
            <p:extLst>
              <p:ext uri="{D42A27DB-BD31-4B8C-83A1-F6EECF244321}">
                <p14:modId xmlns:p14="http://schemas.microsoft.com/office/powerpoint/2010/main" val="1254594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5579DB-4C06-3268-4A05-D3535F1145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79759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23562527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29431835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6000815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01956400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01879832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1361847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957135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C552960-E007-58BA-B4F0-D22B013DFE38}"/>
              </a:ext>
            </a:extLst>
          </p:cNvPr>
          <p:cNvGraphicFramePr/>
          <p:nvPr>
            <p:extLst>
              <p:ext uri="{D42A27DB-BD31-4B8C-83A1-F6EECF244321}">
                <p14:modId xmlns:p14="http://schemas.microsoft.com/office/powerpoint/2010/main" val="1046275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99FBE6-8CCF-409E-F59F-4C29511C3C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7890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3528786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55629399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73183461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6408898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24116212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7396085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1900733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3948553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1399939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24824102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966532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4184943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EF63D3-DE01-E939-0E83-83C47D08DCEC}"/>
              </a:ext>
            </a:extLst>
          </p:cNvPr>
          <p:cNvGraphicFramePr/>
          <p:nvPr>
            <p:extLst>
              <p:ext uri="{D42A27DB-BD31-4B8C-83A1-F6EECF244321}">
                <p14:modId xmlns:p14="http://schemas.microsoft.com/office/powerpoint/2010/main" val="2649161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1ABC8AF-6A9F-6228-B5B2-658EB965DE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07025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7987398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54204069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23150541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10383075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0688700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753503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6771062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7079270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11838</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Cornwall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